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Jun An: here you need to talk about how we started our software and what the </a:t>
            </a:r>
            <a:r>
              <a:rPr lang="en"/>
              <a:t>disadvantages we faced and why we improved them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Jun An, you can say that  in these prototypes we just started to learn about JS, CSS and HTML.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Jun An, just explain how the the final version look like.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Suhail,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talk that in the </a:t>
            </a:r>
            <a:r>
              <a:rPr lang="en"/>
              <a:t>beginning</a:t>
            </a:r>
            <a:r>
              <a:rPr lang="en"/>
              <a:t> of the semester we did not know how we can display our data. Then mention we did </a:t>
            </a:r>
            <a:r>
              <a:rPr lang="en"/>
              <a:t>separate</a:t>
            </a:r>
            <a:r>
              <a:rPr lang="en"/>
              <a:t> researches on Java JavaScript Matlab and other online tools and we concluded that google maps will be the best solution since it has all the tools we need.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2-talk about what we did first, using AJAX and jQuery and creating local server, but then talk about your method in reading the text files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mention that we are 4 EE and we only two of us had </a:t>
            </a:r>
            <a:r>
              <a:rPr lang="en"/>
              <a:t>experience in Java and non of us had previous knowledge in CSS JS nor HTML.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why we chose Java, easy to build </a:t>
            </a:r>
            <a:r>
              <a:rPr lang="en"/>
              <a:t>templates for the warehouses and flights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FSbaRHarXaQ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Jc7P0NjJTx4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x9TL93wfBho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YWiIlBkAqRM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76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Intelligent Low-Altitude Air Traffic Management System</a:t>
            </a:r>
            <a:endParaRPr sz="36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Group 30</a:t>
            </a:r>
            <a:endParaRPr sz="3600">
              <a:highlight>
                <a:srgbClr val="FFFFFF"/>
              </a:highlight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52525" y="2271825"/>
            <a:ext cx="8520600" cy="25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Members: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Humaid Al-Kaabi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Jun An Tan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Saad Alsudayri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Suhail Aldhaheri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Client/Advisor: Professor Peng Wei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types - Shortest Distance</a:t>
            </a:r>
            <a:endParaRPr/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196800" y="1255225"/>
            <a:ext cx="352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Aircraft speeds: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200m/s (unrealistic - just for simulation)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</a:t>
            </a:r>
            <a:r>
              <a:rPr lang="en"/>
              <a:t>boundary.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Rate 40 request/minute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Loading and dropping: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seconds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 title="Simlation Flag3 40perM">
            <a:hlinkClick r:id="rId3"/>
          </p:cNvPr>
          <p:cNvSpPr/>
          <p:nvPr/>
        </p:nvSpPr>
        <p:spPr>
          <a:xfrm>
            <a:off x="3889225" y="1152475"/>
            <a:ext cx="4975126" cy="37313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10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Type - Shortest Time with possible trajectory crossing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537825"/>
            <a:ext cx="3814200" cy="31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Aircraft speeds: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200m/s (unrealistic - just for simulation)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boundary.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Rate 40 request/minute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of 10 customers.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Loading and dropping: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seconds</a:t>
            </a:r>
            <a:endParaRPr/>
          </a:p>
        </p:txBody>
      </p:sp>
      <p:sp>
        <p:nvSpPr>
          <p:cNvPr id="122" name="Shape 122" title="Simlation Flag1 40perM 10orders">
            <a:hlinkClick r:id="rId3"/>
          </p:cNvPr>
          <p:cNvSpPr/>
          <p:nvPr/>
        </p:nvSpPr>
        <p:spPr>
          <a:xfrm>
            <a:off x="4240200" y="1494225"/>
            <a:ext cx="4756250" cy="3567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28600"/>
            <a:ext cx="8520600" cy="10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Type - Shortest Time with no trajectory crossing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663700"/>
            <a:ext cx="3710100" cy="30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Aircraft speeds: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200m/s (unrealistic - just for simulation)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Random.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boundary.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Rate 40 request/minute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Total of 10 customers.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Loading and dropping: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 seconds</a:t>
            </a:r>
            <a:endParaRPr/>
          </a:p>
        </p:txBody>
      </p:sp>
      <p:sp>
        <p:nvSpPr>
          <p:cNvPr id="129" name="Shape 129" title="Simlation Flag2 40perM 10orders">
            <a:hlinkClick r:id="rId3"/>
          </p:cNvPr>
          <p:cNvSpPr/>
          <p:nvPr/>
        </p:nvSpPr>
        <p:spPr>
          <a:xfrm>
            <a:off x="4260300" y="15487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Type - Shortest Time with no trajectory crossing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461000"/>
            <a:ext cx="23958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regions with different rate of order</a:t>
            </a:r>
            <a:endParaRPr/>
          </a:p>
        </p:txBody>
      </p:sp>
      <p:sp>
        <p:nvSpPr>
          <p:cNvPr id="136" name="Shape 136" title="Simlation Flag2 differentRegions 100orders">
            <a:hlinkClick r:id="rId3"/>
          </p:cNvPr>
          <p:cNvSpPr/>
          <p:nvPr/>
        </p:nvSpPr>
        <p:spPr>
          <a:xfrm>
            <a:off x="2946775" y="1305725"/>
            <a:ext cx="5962675" cy="37461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timeline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985925"/>
            <a:ext cx="4545600" cy="32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semester </a:t>
            </a:r>
            <a:r>
              <a:rPr lang="en"/>
              <a:t>prototype: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display.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aircraft per warehouse.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Warehouse numbers and locations were fixed to what in the source code.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loading - dropping package time.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Requests generation was limited to Ames.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150" y="561075"/>
            <a:ext cx="3715950" cy="17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156" y="2438425"/>
            <a:ext cx="3715944" cy="22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Progress timeline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75300" y="1352738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Second/Third prototypes: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using of AJAX and jQuery.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using server to update the data.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a lot of inputs.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way to use symbols.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table to represents data.</a:t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450" y="1352750"/>
            <a:ext cx="3524675" cy="2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74994" l="22462" r="0" t="0"/>
          <a:stretch/>
        </p:blipFill>
        <p:spPr>
          <a:xfrm>
            <a:off x="4434725" y="653225"/>
            <a:ext cx="4709275" cy="6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Progress timeline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387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</a:t>
            </a:r>
            <a:r>
              <a:rPr lang="en"/>
              <a:t> Version: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Symbols for each piece of information the user might be interested in.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data transfer between the codes.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Tables that show all the data user need to keep track of.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475" y="1104600"/>
            <a:ext cx="4954499" cy="247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and Solutions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Display: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Problem: could not find the proper way to display our data.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Solution: Google Maps JavaScript API.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Transfer: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Problem: find a way to connect the data between Java and the display.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Solution: write and read using text files.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232200" y="1112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</a:t>
            </a:r>
            <a:r>
              <a:rPr lang="en"/>
              <a:t>sufficient</a:t>
            </a:r>
            <a:r>
              <a:rPr lang="en"/>
              <a:t> </a:t>
            </a:r>
            <a:r>
              <a:rPr lang="en"/>
              <a:t>experience</a:t>
            </a:r>
            <a:r>
              <a:rPr lang="en"/>
              <a:t> in programming.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are Electrical Engineers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time to create more kind of simulation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100" y="747900"/>
            <a:ext cx="3820973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15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With the increase number of low altitude aircrafts used in deliveries, it became necessary to have a management system that puts the downsides such as the increase number of collisions, energy waste and delivery costs into consideration.</a:t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375" y="2698650"/>
            <a:ext cx="2859101" cy="21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311700" y="540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Problem Statement: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Create a software that allows low altitudes aircrafts users to simulate and analyze different delivery scenarios and conclude the best cases that reduces the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disadvantages </a:t>
            </a:r>
            <a:r>
              <a:rPr lang="en">
                <a:solidFill>
                  <a:schemeClr val="dk1"/>
                </a:solidFill>
              </a:rPr>
              <a:t>in deliveries. For example, placing a warehouse in a strategic location that could eventually reduce the cost of operation for drones.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Solution: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45125"/>
            <a:ext cx="8520600" cy="18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a given warehouses information and simulation type, the software can simulate the </a:t>
            </a:r>
            <a:r>
              <a:rPr lang="en"/>
              <a:t>delivery</a:t>
            </a:r>
            <a:r>
              <a:rPr lang="en"/>
              <a:t> process for a given order rate/number of customers and show the relative data needed to conclude the advantage and </a:t>
            </a:r>
            <a:r>
              <a:rPr lang="en"/>
              <a:t>disadvantage</a:t>
            </a:r>
            <a:r>
              <a:rPr lang="en"/>
              <a:t> of the location of the warehouse and number of aircrafts used.</a:t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1548" y="2724025"/>
            <a:ext cx="4970751" cy="22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311700" y="461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Introducing the Software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Requirement, limitations and assumption:  </a:t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Requirements: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warehouses.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number of aircrafts.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Limitations and </a:t>
            </a:r>
            <a:r>
              <a:rPr lang="en"/>
              <a:t>assumptions: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Fixed altitude.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Straight path from warehouse to customer and going back.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Assuming each warehouse has unlimited supply.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Choosing Programming languages:</a:t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19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9144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Calculations: Java.</a:t>
            </a:r>
            <a:endParaRPr/>
          </a:p>
          <a:p>
            <a:pPr indent="-317500" lvl="1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</a:t>
            </a:r>
            <a:r>
              <a:rPr lang="en"/>
              <a:t>bject oriented programming language.</a:t>
            </a:r>
            <a:endParaRPr/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Display: JavaScript, HTML and CSS</a:t>
            </a:r>
            <a:endParaRPr/>
          </a:p>
          <a:p>
            <a:pPr indent="-317500" lvl="1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Google Maps JavaScript API</a:t>
            </a:r>
            <a:endParaRPr/>
          </a:p>
          <a:p>
            <a:pPr indent="-317500" lvl="2" marL="22860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Has all the tools needed to display the data.</a:t>
            </a:r>
            <a:endParaRPr/>
          </a:p>
          <a:p>
            <a:pPr indent="0" lvl="0" marL="9144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100" y="3707263"/>
            <a:ext cx="2116426" cy="1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7663" l="0" r="0" t="0"/>
          <a:stretch/>
        </p:blipFill>
        <p:spPr>
          <a:xfrm>
            <a:off x="5918300" y="3457400"/>
            <a:ext cx="2913999" cy="15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Design Approach: </a:t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656500" cy="3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classes - (Store Data)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Warehouse: location - number of aircrafts - average loading/dropping time.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Trajectories: start and end location/time - current location.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etc..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General M</a:t>
            </a:r>
            <a:r>
              <a:rPr lang="en"/>
              <a:t>ethods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Calculate time, distance, position on air, ...etc 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Update, add, remove, keep track, ...etc.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Check for conditions such as time overlap, trajectory crossing ... etc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 Create Simulation Methods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Based on shortest time.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Based on shortest distance.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Based on clear trajectory.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Design Approach: </a:t>
            </a:r>
            <a:endParaRPr b="1">
              <a:solidFill>
                <a:schemeClr val="dk2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input: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Warehouse info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Name, Location, Number of Aircrafts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Request generation: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Area, rate of demands generation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Simulation type: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Distance, time, clear trajectory.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settings - (fixed for all)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Loading and dropping average time.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Aircrafts speed.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18675" y="434100"/>
            <a:ext cx="31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Design Approach </a:t>
            </a:r>
            <a:endParaRPr b="1">
              <a:solidFill>
                <a:schemeClr val="dk2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211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75" y="225075"/>
            <a:ext cx="5751402" cy="46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